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33"/>
  </p:notesMasterIdLst>
  <p:sldIdLst>
    <p:sldId id="287" r:id="rId3"/>
    <p:sldId id="259" r:id="rId4"/>
    <p:sldId id="291" r:id="rId5"/>
    <p:sldId id="267" r:id="rId6"/>
    <p:sldId id="268" r:id="rId7"/>
    <p:sldId id="288" r:id="rId8"/>
    <p:sldId id="289" r:id="rId9"/>
    <p:sldId id="290" r:id="rId10"/>
    <p:sldId id="260" r:id="rId11"/>
    <p:sldId id="261" r:id="rId12"/>
    <p:sldId id="263" r:id="rId13"/>
    <p:sldId id="275" r:id="rId14"/>
    <p:sldId id="276" r:id="rId15"/>
    <p:sldId id="277" r:id="rId16"/>
    <p:sldId id="278" r:id="rId17"/>
    <p:sldId id="279" r:id="rId18"/>
    <p:sldId id="270" r:id="rId19"/>
    <p:sldId id="280" r:id="rId20"/>
    <p:sldId id="281" r:id="rId21"/>
    <p:sldId id="282" r:id="rId22"/>
    <p:sldId id="272" r:id="rId23"/>
    <p:sldId id="273" r:id="rId24"/>
    <p:sldId id="283" r:id="rId25"/>
    <p:sldId id="284" r:id="rId26"/>
    <p:sldId id="285" r:id="rId27"/>
    <p:sldId id="286" r:id="rId28"/>
    <p:sldId id="264" r:id="rId29"/>
    <p:sldId id="265" r:id="rId30"/>
    <p:sldId id="266" r:id="rId31"/>
    <p:sldId id="274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0F516-7474-49E1-BC32-F76555D01229}" v="1" dt="2025-06-15T08:38:11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04" autoAdjust="0"/>
  </p:normalViewPr>
  <p:slideViewPr>
    <p:cSldViewPr snapToGrid="0">
      <p:cViewPr varScale="1">
        <p:scale>
          <a:sx n="102" d="100"/>
          <a:sy n="102" d="100"/>
        </p:scale>
        <p:origin x="34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e, Semian" userId="732a8b4f-d945-4795-8993-47c58766521f" providerId="ADAL" clId="{8CF0F516-7474-49E1-BC32-F76555D01229}"/>
    <pc:docChg chg="custSel addSld modSld">
      <pc:chgData name="Finne, Semian" userId="732a8b4f-d945-4795-8993-47c58766521f" providerId="ADAL" clId="{8CF0F516-7474-49E1-BC32-F76555D01229}" dt="2025-06-15T08:43:35.721" v="314" actId="20577"/>
      <pc:docMkLst>
        <pc:docMk/>
      </pc:docMkLst>
      <pc:sldChg chg="modSp mod">
        <pc:chgData name="Finne, Semian" userId="732a8b4f-d945-4795-8993-47c58766521f" providerId="ADAL" clId="{8CF0F516-7474-49E1-BC32-F76555D01229}" dt="2025-06-15T08:35:15.402" v="101" actId="20577"/>
        <pc:sldMkLst>
          <pc:docMk/>
          <pc:sldMk cId="2775390907" sldId="259"/>
        </pc:sldMkLst>
        <pc:spChg chg="mod">
          <ac:chgData name="Finne, Semian" userId="732a8b4f-d945-4795-8993-47c58766521f" providerId="ADAL" clId="{8CF0F516-7474-49E1-BC32-F76555D01229}" dt="2025-06-15T08:35:15.402" v="101" actId="20577"/>
          <ac:spMkLst>
            <pc:docMk/>
            <pc:sldMk cId="2775390907" sldId="259"/>
            <ac:spMk id="9" creationId="{5A1E52BC-176C-D5EE-57AB-F5225D84BDBF}"/>
          </ac:spMkLst>
        </pc:spChg>
      </pc:sldChg>
      <pc:sldChg chg="addSp delSp modSp new mod">
        <pc:chgData name="Finne, Semian" userId="732a8b4f-d945-4795-8993-47c58766521f" providerId="ADAL" clId="{8CF0F516-7474-49E1-BC32-F76555D01229}" dt="2025-06-15T08:38:35.565" v="148" actId="1076"/>
        <pc:sldMkLst>
          <pc:docMk/>
          <pc:sldMk cId="2627728501" sldId="260"/>
        </pc:sldMkLst>
        <pc:spChg chg="mod">
          <ac:chgData name="Finne, Semian" userId="732a8b4f-d945-4795-8993-47c58766521f" providerId="ADAL" clId="{8CF0F516-7474-49E1-BC32-F76555D01229}" dt="2025-06-15T08:36:15.642" v="139" actId="20577"/>
          <ac:spMkLst>
            <pc:docMk/>
            <pc:sldMk cId="2627728501" sldId="260"/>
            <ac:spMk id="2" creationId="{7284A0D8-3E75-35EE-AF23-197D5B2954DA}"/>
          </ac:spMkLst>
        </pc:spChg>
        <pc:spChg chg="del">
          <ac:chgData name="Finne, Semian" userId="732a8b4f-d945-4795-8993-47c58766521f" providerId="ADAL" clId="{8CF0F516-7474-49E1-BC32-F76555D01229}" dt="2025-06-15T08:38:11.365" v="142" actId="931"/>
          <ac:spMkLst>
            <pc:docMk/>
            <pc:sldMk cId="2627728501" sldId="260"/>
            <ac:spMk id="3" creationId="{8FEECBE1-CAAB-070F-EE30-7962863C298E}"/>
          </ac:spMkLst>
        </pc:spChg>
        <pc:picChg chg="add mod">
          <ac:chgData name="Finne, Semian" userId="732a8b4f-d945-4795-8993-47c58766521f" providerId="ADAL" clId="{8CF0F516-7474-49E1-BC32-F76555D01229}" dt="2025-06-15T08:38:35.565" v="148" actId="1076"/>
          <ac:picMkLst>
            <pc:docMk/>
            <pc:sldMk cId="2627728501" sldId="260"/>
            <ac:picMk id="5" creationId="{87511A3C-57FC-9440-3A73-9C7136AA7E52}"/>
          </ac:picMkLst>
        </pc:picChg>
      </pc:sldChg>
      <pc:sldChg chg="modSp new mod">
        <pc:chgData name="Finne, Semian" userId="732a8b4f-d945-4795-8993-47c58766521f" providerId="ADAL" clId="{8CF0F516-7474-49E1-BC32-F76555D01229}" dt="2025-06-15T08:42:46.113" v="283" actId="20577"/>
        <pc:sldMkLst>
          <pc:docMk/>
          <pc:sldMk cId="42645003" sldId="261"/>
        </pc:sldMkLst>
        <pc:spChg chg="mod">
          <ac:chgData name="Finne, Semian" userId="732a8b4f-d945-4795-8993-47c58766521f" providerId="ADAL" clId="{8CF0F516-7474-49E1-BC32-F76555D01229}" dt="2025-06-15T08:36:32.117" v="141"/>
          <ac:spMkLst>
            <pc:docMk/>
            <pc:sldMk cId="42645003" sldId="261"/>
            <ac:spMk id="2" creationId="{A3F261C9-FE5E-C9EF-9271-1367437AA0D5}"/>
          </ac:spMkLst>
        </pc:spChg>
        <pc:spChg chg="mod">
          <ac:chgData name="Finne, Semian" userId="732a8b4f-d945-4795-8993-47c58766521f" providerId="ADAL" clId="{8CF0F516-7474-49E1-BC32-F76555D01229}" dt="2025-06-15T08:42:46.113" v="283" actId="20577"/>
          <ac:spMkLst>
            <pc:docMk/>
            <pc:sldMk cId="42645003" sldId="261"/>
            <ac:spMk id="3" creationId="{C322D1CA-C7A4-F8B9-094D-19475FB76EA8}"/>
          </ac:spMkLst>
        </pc:spChg>
      </pc:sldChg>
      <pc:sldChg chg="modSp new mod">
        <pc:chgData name="Finne, Semian" userId="732a8b4f-d945-4795-8993-47c58766521f" providerId="ADAL" clId="{8CF0F516-7474-49E1-BC32-F76555D01229}" dt="2025-06-15T08:43:35.721" v="314" actId="20577"/>
        <pc:sldMkLst>
          <pc:docMk/>
          <pc:sldMk cId="1908752741" sldId="262"/>
        </pc:sldMkLst>
        <pc:spChg chg="mod">
          <ac:chgData name="Finne, Semian" userId="732a8b4f-d945-4795-8993-47c58766521f" providerId="ADAL" clId="{8CF0F516-7474-49E1-BC32-F76555D01229}" dt="2025-06-15T08:43:35.721" v="314" actId="20577"/>
          <ac:spMkLst>
            <pc:docMk/>
            <pc:sldMk cId="1908752741" sldId="262"/>
            <ac:spMk id="2" creationId="{258EFEB3-2242-9A73-B35D-80DFB76310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5" name="Grafik 4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C3296EF8-2F23-DB37-8430-3022F455B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00" y="363599"/>
            <a:ext cx="1927084" cy="11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0D49-7C55-7E6B-DA50-539CA994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98150" cy="2852737"/>
          </a:xfrm>
        </p:spPr>
        <p:txBody>
          <a:bodyPr/>
          <a:lstStyle/>
          <a:p>
            <a:r>
              <a:rPr lang="de-DE" dirty="0"/>
              <a:t>Entwicklung eines Intelligentenempfehlungssystems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E4907F-D7C7-CD38-1C0D-2845D7619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de-DE" dirty="0"/>
          </a:p>
          <a:p>
            <a:r>
              <a:rPr lang="de-DE" dirty="0"/>
              <a:t>Carina Halter 		Sick AG	Laura Mirwald 	Sick AG</a:t>
            </a:r>
          </a:p>
          <a:p>
            <a:r>
              <a:rPr lang="de-DE" dirty="0"/>
              <a:t>Tristan Bihler		Sick AG	Semian Finné 	Tria Technologies GmbH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65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261C9-FE5E-C9EF-9271-1367437A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2D1CA-C7A4-F8B9-094D-19475FB7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 </a:t>
            </a:r>
            <a:r>
              <a:rPr lang="de-DE"/>
              <a:t>der MVC-Architektur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Klare Trennung von Verantwortlichkeiten</a:t>
            </a:r>
          </a:p>
          <a:p>
            <a:endParaRPr lang="de-DE" dirty="0"/>
          </a:p>
          <a:p>
            <a:r>
              <a:rPr lang="de-DE" dirty="0"/>
              <a:t>Wiederverwendbarkeit und Modularität</a:t>
            </a:r>
          </a:p>
          <a:p>
            <a:endParaRPr lang="de-DE" dirty="0"/>
          </a:p>
          <a:p>
            <a:r>
              <a:rPr lang="de-DE" dirty="0"/>
              <a:t>Bessere Übersicht und Struktur im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255CE1-0F77-7F26-9A65-CBE0EC88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26CC3-21AE-7554-50D6-DBAB2D19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7A54D-791E-3141-E78D-D8BD4415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Nachteile der MVC-Architektur:</a:t>
            </a:r>
          </a:p>
          <a:p>
            <a:endParaRPr lang="de-DE" dirty="0"/>
          </a:p>
          <a:p>
            <a:r>
              <a:rPr lang="de-DE" dirty="0"/>
              <a:t>Komplexität bei kleinen Projekten</a:t>
            </a:r>
          </a:p>
          <a:p>
            <a:endParaRPr lang="de-DE" dirty="0"/>
          </a:p>
          <a:p>
            <a:r>
              <a:rPr lang="de-DE" dirty="0"/>
              <a:t>Hoher Initialaufwand</a:t>
            </a:r>
          </a:p>
          <a:p>
            <a:endParaRPr lang="de-DE" dirty="0"/>
          </a:p>
          <a:p>
            <a:r>
              <a:rPr lang="de-DE" dirty="0"/>
              <a:t>Erschwerte Kommunikation zwischen den Komponenten bei komplexen Programmen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60CF52-B81F-4268-A1B9-CB4CDF31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7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407866" y="1494890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931541"/>
            <a:ext cx="8541736" cy="342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>
                <a:highlight>
                  <a:srgbClr val="FFFF00"/>
                </a:highlight>
              </a:rPr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67E1C61F-52C1-B1CB-1FB4-4FA3C7E98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" t="31427" r="-161" b="32575"/>
          <a:stretch>
            <a:fillRect/>
          </a:stretch>
        </p:blipFill>
        <p:spPr>
          <a:xfrm>
            <a:off x="318498" y="1941815"/>
            <a:ext cx="9827230" cy="38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Projektplanung</a:t>
            </a:r>
          </a:p>
          <a:p>
            <a:r>
              <a:rPr lang="de-DE" dirty="0"/>
              <a:t>Programmarchitektur</a:t>
            </a:r>
          </a:p>
          <a:p>
            <a:r>
              <a:rPr lang="de-DE" dirty="0"/>
              <a:t>Programmablauf</a:t>
            </a:r>
          </a:p>
          <a:p>
            <a:r>
              <a:rPr lang="de-DE" dirty="0"/>
              <a:t>Algorithmen</a:t>
            </a:r>
          </a:p>
          <a:p>
            <a:r>
              <a:rPr lang="de-DE" dirty="0"/>
              <a:t>Testung und Debugging</a:t>
            </a:r>
          </a:p>
          <a:p>
            <a:r>
              <a:rPr lang="de-DE" dirty="0"/>
              <a:t>Bugs und Herausforderungen</a:t>
            </a:r>
          </a:p>
          <a:p>
            <a:r>
              <a:rPr lang="de-DE" dirty="0"/>
              <a:t>Zukunftsaussichten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E93D2F-8FF4-E799-111E-BE055BF5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083" y="6310312"/>
            <a:ext cx="5257800" cy="365125"/>
          </a:xfrm>
        </p:spPr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>
                <a:highlight>
                  <a:srgbClr val="FFFF00"/>
                </a:highlight>
              </a:rPr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2B149B9F-8E31-8A02-089F-5E1DBDB20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" t="64139" r="206" b="-137"/>
          <a:stretch>
            <a:fillRect/>
          </a:stretch>
        </p:blipFill>
        <p:spPr>
          <a:xfrm>
            <a:off x="452062" y="1962364"/>
            <a:ext cx="9827230" cy="38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45847-BBF6-C62B-C225-3CB7202B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Inhaltsbasierter Algorithmus</a:t>
            </a:r>
          </a:p>
        </p:txBody>
      </p:sp>
      <p:pic>
        <p:nvPicPr>
          <p:cNvPr id="16" name="Inhaltsplatzhalter 1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30246E-D1F4-64B3-B741-FB4F2C00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404" y="1406769"/>
            <a:ext cx="9070976" cy="47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23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BCCCC-BAD4-B7B8-B71E-D96E88F8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Benutzerbasierter Algorithmus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51C8B501-EA8A-4375-6C77-B6D62789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6" b="1377"/>
          <a:stretch>
            <a:fillRect/>
          </a:stretch>
        </p:blipFill>
        <p:spPr>
          <a:xfrm>
            <a:off x="3435225" y="1336432"/>
            <a:ext cx="5321549" cy="4810526"/>
          </a:xfrm>
        </p:spPr>
      </p:pic>
    </p:spTree>
    <p:extLst>
      <p:ext uri="{BB962C8B-B14F-4D97-AF65-F5344CB8AC3E}">
        <p14:creationId xmlns:p14="http://schemas.microsoft.com/office/powerpoint/2010/main" val="3282646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EA28-82BF-4183-255A-249E5723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19CE-1FE2-A592-2453-7F08187C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E902F-37DB-7C57-267E-A275DF40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Behobene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Doppelte Filme in der Datenbank</a:t>
            </a:r>
          </a:p>
          <a:p>
            <a:r>
              <a:rPr lang="de-DE" dirty="0"/>
              <a:t>Registrierung funktioniert nicht</a:t>
            </a:r>
          </a:p>
          <a:p>
            <a:r>
              <a:rPr lang="de-DE" dirty="0"/>
              <a:t>Erst gewählte Film in Empfehlungen besitzt keine Beschreibung</a:t>
            </a:r>
          </a:p>
          <a:p>
            <a:r>
              <a:rPr lang="de-DE" dirty="0"/>
              <a:t>Button überlappend mit Überschrift</a:t>
            </a:r>
          </a:p>
          <a:p>
            <a:r>
              <a:rPr lang="de-DE" dirty="0"/>
              <a:t>Doppelte Registrierungen &amp;  Favoritenmarkierung möglich</a:t>
            </a:r>
          </a:p>
          <a:p>
            <a:r>
              <a:rPr lang="de-DE" dirty="0"/>
              <a:t>Filme aus Favoriten auch in Empfehlungen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A530C8-6A73-DEB6-90F8-4137D46C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6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858E-F70E-2D37-1C16-71385BB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DCC8-00AD-ACE8-C7DD-5D12562A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963BB-FB9A-49BF-B92C-AE4DD953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517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Offene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Beschreibungsfeld variiert seine Größe</a:t>
            </a:r>
          </a:p>
          <a:p>
            <a:r>
              <a:rPr lang="de-DE" dirty="0"/>
              <a:t>Wenige Filmbeschreibungen fehlen 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4724BF8-BB95-82CD-9875-80EB681389AE}"/>
              </a:ext>
            </a:extLst>
          </p:cNvPr>
          <p:cNvGrpSpPr/>
          <p:nvPr/>
        </p:nvGrpSpPr>
        <p:grpSpPr>
          <a:xfrm>
            <a:off x="3901392" y="462359"/>
            <a:ext cx="4852083" cy="2866075"/>
            <a:chOff x="0" y="189208"/>
            <a:chExt cx="5667424" cy="349992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2D57F01-C013-F4EF-2083-3B9C5343D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" t="664" r="1290" b="21539"/>
            <a:stretch>
              <a:fillRect/>
            </a:stretch>
          </p:blipFill>
          <p:spPr bwMode="auto">
            <a:xfrm>
              <a:off x="0" y="189208"/>
              <a:ext cx="5353830" cy="3499923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3E71200-67BD-F4FF-BE3E-9C1D11DF7E3C}"/>
                </a:ext>
              </a:extLst>
            </p:cNvPr>
            <p:cNvCxnSpPr/>
            <p:nvPr/>
          </p:nvCxnSpPr>
          <p:spPr>
            <a:xfrm>
              <a:off x="4149545" y="3250282"/>
              <a:ext cx="11797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2">
              <a:extLst>
                <a:ext uri="{FF2B5EF4-FFF2-40B4-BE49-F238E27FC236}">
                  <a16:creationId xmlns:a16="http://schemas.microsoft.com/office/drawing/2014/main" id="{5A7D8CFC-18C1-8712-2C43-82821DB41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4788" y="2952082"/>
              <a:ext cx="1612636" cy="343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Großer Abstand</a:t>
              </a:r>
              <a:endPara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CE57DFE-31CF-A146-175D-8D5DA1F4342E}"/>
              </a:ext>
            </a:extLst>
          </p:cNvPr>
          <p:cNvGrpSpPr/>
          <p:nvPr/>
        </p:nvGrpSpPr>
        <p:grpSpPr>
          <a:xfrm>
            <a:off x="6729991" y="3215997"/>
            <a:ext cx="4708634" cy="2866075"/>
            <a:chOff x="0" y="0"/>
            <a:chExt cx="5595455" cy="3533775"/>
          </a:xfrm>
        </p:grpSpPr>
        <p:pic>
          <p:nvPicPr>
            <p:cNvPr id="9" name="Grafik 8" descr="Ein Bild, das Text, Elektronik, Screenshot, Display enthält.&#10;&#10;KI-generierte Inhalte können fehlerhaft sein.">
              <a:extLst>
                <a:ext uri="{FF2B5EF4-FFF2-40B4-BE49-F238E27FC236}">
                  <a16:creationId xmlns:a16="http://schemas.microsoft.com/office/drawing/2014/main" id="{4A5EB9C9-2BE1-3980-6FF5-2F05E3A50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" t="1092" r="927" b="21812"/>
            <a:stretch>
              <a:fillRect/>
            </a:stretch>
          </p:blipFill>
          <p:spPr bwMode="auto">
            <a:xfrm>
              <a:off x="0" y="0"/>
              <a:ext cx="5365115" cy="3533775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Textfeld 2">
              <a:extLst>
                <a:ext uri="{FF2B5EF4-FFF2-40B4-BE49-F238E27FC236}">
                  <a16:creationId xmlns:a16="http://schemas.microsoft.com/office/drawing/2014/main" id="{48E1360C-9017-2D89-B5A1-0782A4AA0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9306" y="2755821"/>
              <a:ext cx="876149" cy="716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Kurzer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Abstand</a:t>
              </a:r>
              <a:endPara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D33338C7-08E6-B298-0478-EE6C3042EBC8}"/>
                </a:ext>
              </a:extLst>
            </p:cNvPr>
            <p:cNvCxnSpPr/>
            <p:nvPr/>
          </p:nvCxnSpPr>
          <p:spPr>
            <a:xfrm flipV="1">
              <a:off x="4748981" y="3102569"/>
              <a:ext cx="609600" cy="677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B5C6F5C-2AC5-5AEF-65E9-CC925DAC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5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AEA51-BE19-7EF4-0D5E-1A3EAE10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75C76-81A7-3699-41BC-729DF1B07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390976-F913-B159-A15B-6C4E0648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830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Zukunft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Bugs beheben</a:t>
            </a:r>
          </a:p>
          <a:p>
            <a:r>
              <a:rPr lang="de-DE" dirty="0" err="1"/>
              <a:t>Richitge</a:t>
            </a:r>
            <a:r>
              <a:rPr lang="de-DE" dirty="0"/>
              <a:t> Datenbank (</a:t>
            </a:r>
            <a:r>
              <a:rPr lang="de-DE" dirty="0" err="1"/>
              <a:t>z.B</a:t>
            </a:r>
            <a:r>
              <a:rPr lang="de-DE" dirty="0"/>
              <a:t> SQL)</a:t>
            </a:r>
          </a:p>
          <a:p>
            <a:r>
              <a:rPr lang="de-DE" dirty="0"/>
              <a:t>Freunde </a:t>
            </a:r>
            <a:r>
              <a:rPr lang="de-DE" dirty="0" err="1"/>
              <a:t>adden</a:t>
            </a:r>
            <a:endParaRPr lang="de-DE" dirty="0"/>
          </a:p>
          <a:p>
            <a:r>
              <a:rPr lang="de-DE" dirty="0"/>
              <a:t>Film Cover hinzufügen</a:t>
            </a:r>
          </a:p>
          <a:p>
            <a:r>
              <a:rPr lang="de-DE" dirty="0"/>
              <a:t>Plattformübergreifend</a:t>
            </a:r>
          </a:p>
        </p:txBody>
      </p:sp>
    </p:spTree>
    <p:extLst>
      <p:ext uri="{BB962C8B-B14F-4D97-AF65-F5344CB8AC3E}">
        <p14:creationId xmlns:p14="http://schemas.microsoft.com/office/powerpoint/2010/main" val="254718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58D5BE-1978-3886-D035-8943F353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00B845-866C-FFA8-1842-EE49A05B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19321" b="63137"/>
          <a:stretch>
            <a:fillRect/>
          </a:stretch>
        </p:blipFill>
        <p:spPr>
          <a:xfrm>
            <a:off x="2385165" y="1825625"/>
            <a:ext cx="7421669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7EF8-FC6A-9138-4CA0-BA2D6A71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7CCBF-0B64-E2E9-E956-FD7D580A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1048980A-95D2-EA09-9F49-F137774CB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 b="26865"/>
          <a:stretch>
            <a:fillRect/>
          </a:stretch>
        </p:blipFill>
        <p:spPr>
          <a:xfrm>
            <a:off x="1000369" y="1784855"/>
            <a:ext cx="9504005" cy="4159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175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3AB2-5B3E-C99E-AA68-EA263310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1FFD-F8FD-1698-1036-1D06FD64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Geplantes PAP(Projekt Ablauf Plan)</a:t>
            </a:r>
          </a:p>
        </p:txBody>
      </p:sp>
      <p:pic>
        <p:nvPicPr>
          <p:cNvPr id="3" name="Grafik 2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A9DE4929-6A44-126E-4A5E-6A7BA53F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1" t="77777" r="10564" b="-835"/>
          <a:stretch>
            <a:fillRect/>
          </a:stretch>
        </p:blipFill>
        <p:spPr>
          <a:xfrm>
            <a:off x="3395076" y="2042981"/>
            <a:ext cx="5401847" cy="3266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68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4A0D8-3E75-35EE-AF23-197D5B29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pic>
        <p:nvPicPr>
          <p:cNvPr id="7" name="Inhaltsplatzhalter 6" descr="Ein Bild, das Text,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AC82017-D82B-4113-88B8-16741F91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63" y="1971040"/>
            <a:ext cx="9195273" cy="3573383"/>
          </a:xfr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A3FB71-15B1-7DF1-A5E8-5B91D773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728501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354</Words>
  <Application>Microsoft Office PowerPoint</Application>
  <PresentationFormat>Breitbild</PresentationFormat>
  <Paragraphs>97</Paragraphs>
  <Slides>30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Benutzerdefiniertes Design</vt:lpstr>
      <vt:lpstr>1_Benutzerdefiniertes Design</vt:lpstr>
      <vt:lpstr>Entwicklung eines Intelligentenempfehlungssystems</vt:lpstr>
      <vt:lpstr>Ablauf</vt:lpstr>
      <vt:lpstr>Aufgabenstellung</vt:lpstr>
      <vt:lpstr>Datensynchronisation</vt:lpstr>
      <vt:lpstr>Zeitplan</vt:lpstr>
      <vt:lpstr>Geplantes PAP(Projekt Ablauf Plan)</vt:lpstr>
      <vt:lpstr>Geplantes PAP(Projekt Ablauf Plan)</vt:lpstr>
      <vt:lpstr>Geplantes PAP(Projekt Ablauf Plan)</vt:lpstr>
      <vt:lpstr>Programmarchitketur</vt:lpstr>
      <vt:lpstr>Programmarchitketur</vt:lpstr>
      <vt:lpstr>Programmarchitektur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Inhaltsbasierter Algorithmus</vt:lpstr>
      <vt:lpstr>Benutzerbasierter Algorithmus</vt:lpstr>
      <vt:lpstr>Testen</vt:lpstr>
      <vt:lpstr>Testen</vt:lpstr>
      <vt:lpstr>Debugging</vt:lpstr>
      <vt:lpstr>Debugging</vt:lpstr>
      <vt:lpstr>PowerPoint-Präsentation</vt:lpstr>
      <vt:lpstr>Bugs</vt:lpstr>
      <vt:lpstr>Bugs</vt:lpstr>
      <vt:lpstr>Zukunft</vt:lpstr>
    </vt:vector>
  </TitlesOfParts>
  <Company>Avnet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Finne, Semian</dc:creator>
  <cp:lastModifiedBy>Finne, Semian</cp:lastModifiedBy>
  <cp:revision>11</cp:revision>
  <dcterms:created xsi:type="dcterms:W3CDTF">2025-06-15T07:28:48Z</dcterms:created>
  <dcterms:modified xsi:type="dcterms:W3CDTF">2025-06-16T17:32:14Z</dcterms:modified>
</cp:coreProperties>
</file>